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61D816-85DD-4E68-BB40-338D7954761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2"/>
          </a:xfrm>
        </p:spPr>
        <p:txBody>
          <a:bodyPr/>
          <a:lstStyle/>
          <a:p>
            <a:r>
              <a:rPr lang="ru-RU" sz="4400" dirty="0" smtClean="0"/>
              <a:t>Правила безопасности </a:t>
            </a:r>
            <a:br>
              <a:rPr lang="ru-RU" sz="4400" dirty="0" smtClean="0"/>
            </a:br>
            <a:r>
              <a:rPr lang="ru-RU" sz="4400" dirty="0" smtClean="0"/>
              <a:t>НА  ДОРОГЕ.</a:t>
            </a:r>
            <a:endParaRPr lang="ru-RU" sz="4400" dirty="0"/>
          </a:p>
        </p:txBody>
      </p:sp>
      <p:pic>
        <p:nvPicPr>
          <p:cNvPr id="1026" name="Picture 2" descr="C:\Users\user\Videos\Desktop\ОБЖ НА ДОРОГЕ\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600400" cy="3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Videos\Desktop\ОБЖ НА ДОРОГЕ\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560172" cy="3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98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ru-RU" sz="3200" b="1" dirty="0" smtClean="0"/>
              <a:t>Соблюдайте правила безопасности     на дорогах: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Переходить дорогу нужно только на зелёный  свет светофора.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Переходить дорогу можно только по пешеходному  или  подземному переходу.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Подойдя к дороге , сначала нужно посмотреть налево, а потом направо.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Переходить дорогу нужно строго поперёк улицы,  а не  наискосок.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Обходи автобус сзади, а трамвай спереди.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игрушками, например, мячом и другими предметами выбегать на дорогу категорически запрещается!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001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847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Нельзя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читать книгу или смотреть журнал, переходя улицу!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Videos\Desktop\ОБЖ НА ДОРОГ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7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89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    </a:t>
            </a:r>
            <a:r>
              <a:rPr lang="ru-RU" sz="3200" dirty="0" smtClean="0"/>
              <a:t>                                 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играть на проезжей  части!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Videos\Desktop\ОБЖ НА ДОРОГЕ\0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92888" cy="510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9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2675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гулять с животными на проезжей части!</a:t>
            </a:r>
            <a:endParaRPr lang="ru-RU" sz="3200" b="1" dirty="0"/>
          </a:p>
        </p:txBody>
      </p:sp>
      <p:pic>
        <p:nvPicPr>
          <p:cNvPr id="4098" name="Picture 2" descr="C:\Users\user\Videos\Desktop\ОБЖ НА ДОРОГЕ\0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2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78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кататься сзади троллейбуса!</a:t>
            </a:r>
            <a:endParaRPr lang="ru-RU" sz="3200" b="1" dirty="0"/>
          </a:p>
        </p:txBody>
      </p:sp>
      <p:pic>
        <p:nvPicPr>
          <p:cNvPr id="5122" name="Picture 2" descr="C:\Users\user\Videos\Desktop\ОБЖ НА ДОРОГЕ\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562583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65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51216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</a:t>
            </a:r>
            <a:r>
              <a:rPr lang="ru-RU" sz="3200" dirty="0" smtClean="0"/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кататься на проезжей части на         самокате,  велосипеде  и другом транспорте.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Videos\Desktop\ОБЖ НА ДОРОГЕ\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054202" cy="46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Videos\Desktop\ОБЖ НА ДОРОГЕ\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5071914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52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675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перелезать через  ограждения проезжей части.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user\Videos\Desktop\ОБЖ НА ДОРОГЕ\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0486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51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</a:t>
            </a:r>
            <a:r>
              <a:rPr lang="ru-RU" sz="3200" b="1" dirty="0" smtClean="0"/>
              <a:t> переходить улицу в неустановленных местах!</a:t>
            </a:r>
            <a:endParaRPr lang="ru-RU" sz="3200" b="1" dirty="0"/>
          </a:p>
        </p:txBody>
      </p:sp>
      <p:pic>
        <p:nvPicPr>
          <p:cNvPr id="9218" name="Picture 2" descr="C:\Users\user\Videos\Desktop\ОБЖ НА ДОРОГЕ\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6408711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63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</a:t>
            </a:r>
            <a:r>
              <a:rPr lang="ru-RU" sz="3200" b="1" dirty="0" smtClean="0"/>
              <a:t> гулять по  трамвайным  путям!</a:t>
            </a:r>
            <a:endParaRPr lang="ru-RU" sz="3200" b="1" dirty="0"/>
          </a:p>
        </p:txBody>
      </p:sp>
      <p:pic>
        <p:nvPicPr>
          <p:cNvPr id="10242" name="Picture 2" descr="C:\Users\user\Videos\Desktop\ОБЖ НА ДОРОГЕ\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008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76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</TotalTime>
  <Words>116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Courier New</vt:lpstr>
      <vt:lpstr>Palatino Linotype</vt:lpstr>
      <vt:lpstr>Исполнительная</vt:lpstr>
      <vt:lpstr>Правила безопасности  НА  ДОРОГЕ.</vt:lpstr>
      <vt:lpstr>Нельзя  читать книгу или смотреть журнал, переходя улицу!</vt:lpstr>
      <vt:lpstr>НЕЛЬЗЯ                                                      играть на проезжей  части!</vt:lpstr>
      <vt:lpstr>НЕЛЬЗЯ гулять с животными на проезжей части!</vt:lpstr>
      <vt:lpstr>НЕЛЬЗЯ кататься сзади троллейбуса!</vt:lpstr>
      <vt:lpstr>НЕЛЬЗЯ кататься на проезжей части на         самокате,  велосипеде  и другом транспорте.</vt:lpstr>
      <vt:lpstr>НЕЛЬЗЯ перелезать через  ограждения проезжей части.</vt:lpstr>
      <vt:lpstr>НЕЛЬЗЯ переходить улицу в неустановленных местах!</vt:lpstr>
      <vt:lpstr>НЕЛЬЗЯ гулять по  трамвайным  путям!</vt:lpstr>
      <vt:lpstr>Соблюдайте правила безопасности     на дорогах: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 НА  ДОРОГЕ.</dc:title>
  <dc:creator>user</dc:creator>
  <cp:lastModifiedBy>k-25-3</cp:lastModifiedBy>
  <cp:revision>8</cp:revision>
  <dcterms:created xsi:type="dcterms:W3CDTF">2015-06-17T14:36:03Z</dcterms:created>
  <dcterms:modified xsi:type="dcterms:W3CDTF">2024-01-12T07:22:16Z</dcterms:modified>
</cp:coreProperties>
</file>